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C1D4142-361F-4EC2-A441-789278C54664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C6CCFF9-7E1C-47C3-88A3-642548C20634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4142-361F-4EC2-A441-789278C54664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CCFF9-7E1C-47C3-88A3-642548C206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4142-361F-4EC2-A441-789278C54664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CCFF9-7E1C-47C3-88A3-642548C206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4142-361F-4EC2-A441-789278C54664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CCFF9-7E1C-47C3-88A3-642548C206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4142-361F-4EC2-A441-789278C54664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CCFF9-7E1C-47C3-88A3-642548C206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4142-361F-4EC2-A441-789278C54664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CCFF9-7E1C-47C3-88A3-642548C2063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4142-361F-4EC2-A441-789278C54664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CCFF9-7E1C-47C3-88A3-642548C206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4142-361F-4EC2-A441-789278C54664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CCFF9-7E1C-47C3-88A3-642548C206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4142-361F-4EC2-A441-789278C54664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CCFF9-7E1C-47C3-88A3-642548C206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4142-361F-4EC2-A441-789278C54664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CCFF9-7E1C-47C3-88A3-642548C20634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D4142-361F-4EC2-A441-789278C54664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CCFF9-7E1C-47C3-88A3-642548C206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C1D4142-361F-4EC2-A441-789278C54664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C6CCFF9-7E1C-47C3-88A3-642548C2063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3.9 Introduction to project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Strand 3</a:t>
            </a:r>
          </a:p>
          <a:p>
            <a:r>
              <a:rPr lang="en-US" dirty="0" err="1" smtClean="0"/>
              <a:t>Karley</a:t>
            </a:r>
            <a:r>
              <a:rPr lang="en-US" dirty="0" smtClean="0"/>
              <a:t> Holland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632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3.9 Introduction to project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IT development requires a management method.  Knowledge and understanding of the product development life style will be used as a framework to develop an IT solution for the internal assessment.</a:t>
            </a:r>
          </a:p>
          <a:p>
            <a:r>
              <a:rPr lang="en-US" dirty="0" smtClean="0"/>
              <a:t>Students should review this before starting work on the project.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058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product development life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Investigation of existing systems</a:t>
            </a:r>
          </a:p>
          <a:p>
            <a:endParaRPr lang="en-US" dirty="0" smtClean="0"/>
          </a:p>
          <a:p>
            <a:r>
              <a:rPr lang="en-US" dirty="0" smtClean="0"/>
              <a:t>Feasibility study</a:t>
            </a:r>
          </a:p>
          <a:p>
            <a:endParaRPr lang="en-US" dirty="0" smtClean="0"/>
          </a:p>
          <a:p>
            <a:r>
              <a:rPr lang="en-US" dirty="0" smtClean="0"/>
              <a:t>Requirements specification</a:t>
            </a:r>
          </a:p>
          <a:p>
            <a:endParaRPr lang="en-US" dirty="0" smtClean="0"/>
          </a:p>
          <a:p>
            <a:r>
              <a:rPr lang="en-US" dirty="0" smtClean="0"/>
              <a:t>Project schedule</a:t>
            </a:r>
          </a:p>
          <a:p>
            <a:endParaRPr lang="en-US" dirty="0" smtClean="0"/>
          </a:p>
          <a:p>
            <a:r>
              <a:rPr lang="en-US" dirty="0" smtClean="0"/>
              <a:t>Product design</a:t>
            </a:r>
          </a:p>
          <a:p>
            <a:endParaRPr lang="en-US" dirty="0" smtClean="0"/>
          </a:p>
          <a:p>
            <a:r>
              <a:rPr lang="en-US" dirty="0" smtClean="0"/>
              <a:t>Product development and technical documentation</a:t>
            </a:r>
          </a:p>
          <a:p>
            <a:endParaRPr lang="en-US" dirty="0" smtClean="0"/>
          </a:p>
          <a:p>
            <a:r>
              <a:rPr lang="en-US" dirty="0" smtClean="0"/>
              <a:t>Client and end-user evaluation</a:t>
            </a:r>
          </a:p>
          <a:p>
            <a:endParaRPr lang="en-US" dirty="0" smtClean="0"/>
          </a:p>
          <a:p>
            <a:r>
              <a:rPr lang="en-US" dirty="0" smtClean="0"/>
              <a:t>Practical techniques:</a:t>
            </a:r>
          </a:p>
          <a:p>
            <a:endParaRPr lang="en-US" dirty="0" smtClean="0"/>
          </a:p>
          <a:p>
            <a:r>
              <a:rPr lang="en-US" dirty="0" smtClean="0"/>
              <a:t>Appropriate design techniques</a:t>
            </a:r>
          </a:p>
          <a:p>
            <a:endParaRPr lang="en-US" dirty="0" smtClean="0"/>
          </a:p>
          <a:p>
            <a:r>
              <a:rPr lang="en-US" dirty="0" smtClean="0"/>
              <a:t>Data capture</a:t>
            </a:r>
          </a:p>
          <a:p>
            <a:endParaRPr lang="en-US" dirty="0" smtClean="0"/>
          </a:p>
          <a:p>
            <a:r>
              <a:rPr lang="en-US" dirty="0" smtClean="0"/>
              <a:t>Product testing and debugging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28799"/>
            <a:ext cx="3582643" cy="4050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659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good use of this "project management" is it acts as a guideline to follow so you know you are completing your work the best that you possibly can, in a timely manner.  This can be used as the framework for the project by keeping you on the correct path </a:t>
            </a:r>
            <a:r>
              <a:rPr lang="en-US" dirty="0" err="1" smtClean="0"/>
              <a:t>usuing</a:t>
            </a:r>
            <a:r>
              <a:rPr lang="en-US" dirty="0" smtClean="0"/>
              <a:t> these strategies.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49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Appropriate design techniques</a:t>
            </a:r>
          </a:p>
          <a:p>
            <a:r>
              <a:rPr lang="en-US" dirty="0" smtClean="0"/>
              <a:t>Data capture</a:t>
            </a:r>
          </a:p>
          <a:p>
            <a:r>
              <a:rPr lang="en-US" dirty="0" smtClean="0"/>
              <a:t>Product testing and debugging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1119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</TotalTime>
  <Words>167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3.9 Introduction to project management</vt:lpstr>
      <vt:lpstr>3.9 Introduction to project management</vt:lpstr>
      <vt:lpstr>The product development life cycle</vt:lpstr>
      <vt:lpstr>Good use</vt:lpstr>
      <vt:lpstr>Practical techniques</vt:lpstr>
    </vt:vector>
  </TitlesOfParts>
  <Company>Onslow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3.9 Introduction to project management</dc:title>
  <dc:creator>Karley Holland 11951248</dc:creator>
  <cp:lastModifiedBy>Karley Holland 11951248</cp:lastModifiedBy>
  <cp:revision>1</cp:revision>
  <dcterms:created xsi:type="dcterms:W3CDTF">2012-12-20T12:20:54Z</dcterms:created>
  <dcterms:modified xsi:type="dcterms:W3CDTF">2012-12-20T12:29:16Z</dcterms:modified>
</cp:coreProperties>
</file>